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67957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МЕЛКАЯ МОТОРИКА РУК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51125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7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8748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51125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19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10800000" flipV="1">
            <a:off x="539551" y="528379"/>
            <a:ext cx="756084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Мелкая моторика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тесно связана с процессом формирования речи, внимания, мышления, координации пространства, наблюдательности, памяти, концентрации</a:t>
            </a:r>
            <a:r>
              <a:rPr kumimoji="0" lang="ru-RU" altLang="ja-JP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 воображения ребенка.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539552" y="2564069"/>
            <a:ext cx="756084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Систематические упражнения по тренировке движений пальцев рук оказывают стимулирующее влияние на развитие речи. Работу необходимо проводить систематически по развитию мелкой моторики рук (по 5-10 минут ежедневно)</a:t>
            </a:r>
            <a:r>
              <a:rPr kumimoji="0" lang="ru-RU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r>
              <a:rPr kumimoji="0" lang="ru-RU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23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620688"/>
            <a:ext cx="3429000" cy="129614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«Чудесные крышечки»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420888"/>
            <a:ext cx="3429000" cy="278298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Конструирование - это практическая деятельность детей, направленная на получение определенного, заранее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задуманного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продукта. Конструирование в дошкольном возрасте тесно связано с игрой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хорошо развивает мелкую моторику рук.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1353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620688"/>
            <a:ext cx="34290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Математичес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планшет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30661" y="2132856"/>
            <a:ext cx="3429000" cy="307101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Математический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планшет - классическое учебное пособие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логики и мелкой моторики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Игровой материал позволяет ребенку сконструировать на плоскости множество различных изображений (буквы, цифры, геометрические фигуры, узоры, различные предметы, животных).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2543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836712"/>
            <a:ext cx="3429000" cy="10618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Счетные палочки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060848"/>
            <a:ext cx="3429000" cy="314302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Счётные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палочки представляют собой многообразные конструктивные возможности. Именно палочки способствуют развитию мелкой моторики рук, внимания, воображения, мышления, речи, а также позволяют формировать геометрические представления и развивать пространственное воображение у детей.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82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76672"/>
            <a:ext cx="34290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ТАНГРАМ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412776"/>
            <a:ext cx="3429000" cy="3791098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Упражнения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головоломкой полезны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детей дошкольного возраста, поскольку в ненавязчивой форме развивают у них полезные умения: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пространственному мышлению; формируют и закрепляют понятия цвета и формы;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улучшают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внимание, воображение; развивают способность «читать» схему-инструкцию;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визуально делить целый объект на части;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помогают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развитию мелкой моторики, поскольку фигурки малыши складывают на столе при помощи пальцев.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9904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109">
            <a:off x="323528" y="332656"/>
            <a:ext cx="3323861" cy="2492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3701">
            <a:off x="4445229" y="395018"/>
            <a:ext cx="3384376" cy="2538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2675334" cy="2006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0955"/>
            <a:ext cx="2675335" cy="20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52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Лепка </a:t>
            </a:r>
            <a:r>
              <a:rPr lang="ru-RU" dirty="0" smtClean="0"/>
              <a:t>ИЗ </a:t>
            </a:r>
            <a:r>
              <a:rPr lang="ru-RU" dirty="0" err="1" smtClean="0"/>
              <a:t>пластилинА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smtClean="0"/>
              <a:t>шнуровка, сухой </a:t>
            </a:r>
            <a:r>
              <a:rPr lang="ru-RU" dirty="0" smtClean="0"/>
              <a:t>бассейн для рук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523757" cy="218663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3"/>
            <a:ext cx="2551311" cy="221050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09120"/>
            <a:ext cx="331236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Единственный и, пожалуй, самый главный совет педагогов и психологов заключается в своевременности занятий. Не надо дожидаться негативных результатов, заниматься с малышом следует с самого рождения, регулярно и </a:t>
            </a:r>
            <a:r>
              <a:rPr lang="ru-RU" sz="3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систематически.</a:t>
            </a:r>
            <a:endParaRPr lang="ru-RU" sz="360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</TotalTime>
  <Words>276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МЕЛКАЯ МОТОРИКА РУК РЕБЕНКА</vt:lpstr>
      <vt:lpstr>Презентация PowerPoint</vt:lpstr>
      <vt:lpstr>«Чудесные крышечки»</vt:lpstr>
      <vt:lpstr>Математичес кий планшет</vt:lpstr>
      <vt:lpstr>Счетные палочки</vt:lpstr>
      <vt:lpstr>ТАНГРАМ</vt:lpstr>
      <vt:lpstr>Презентация PowerPoint</vt:lpstr>
      <vt:lpstr>   Лепка ИЗ пластилинА, шнуровка, сухой бассейн для рук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МЕЛКАЯ МОТОРИКА РУК РЕБЕНКА</dc:title>
  <dc:creator>Asus</dc:creator>
  <cp:lastModifiedBy>Asus</cp:lastModifiedBy>
  <cp:revision>12</cp:revision>
  <dcterms:created xsi:type="dcterms:W3CDTF">2019-12-05T06:07:54Z</dcterms:created>
  <dcterms:modified xsi:type="dcterms:W3CDTF">2020-01-31T08:09:43Z</dcterms:modified>
</cp:coreProperties>
</file>